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1" r:id="rId8"/>
    <p:sldId id="265" r:id="rId9"/>
    <p:sldId id="269" r:id="rId10"/>
    <p:sldId id="268" r:id="rId11"/>
    <p:sldId id="270" r:id="rId12"/>
    <p:sldId id="271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5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0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5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6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6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8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8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9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A8E7-610B-4978-BC20-64D6C6B1505C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9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aftel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라프텔</a:t>
            </a:r>
            <a:r>
              <a:rPr lang="ko-KR" altLang="en-US" dirty="0" smtClean="0"/>
              <a:t>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68588"/>
            <a:ext cx="9144000" cy="108921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2022. 07. ~ 2022. 08.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강동욱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65624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주제에 따라 제공되는 애니메이션 정보 제공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Map </a:t>
            </a:r>
            <a:r>
              <a:rPr lang="ko-KR" altLang="en-US" dirty="0" smtClean="0"/>
              <a:t>함수를 사용하여 대량의</a:t>
            </a:r>
            <a:r>
              <a:rPr lang="en-US" altLang="ko-KR" dirty="0"/>
              <a:t> </a:t>
            </a:r>
            <a:r>
              <a:rPr lang="ko-KR" altLang="en-US" dirty="0" smtClean="0"/>
              <a:t>항목을 반복으로 처리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1022552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요일 별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마우스 포인터의 위치에 따라 스크롤 적용 구역 분리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444752" y="4347323"/>
            <a:ext cx="35745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개선할 점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애니메이션 정보 영역에서 항목의 개수를 인식하지 못해 임의로 숫자를 삽입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원인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개수를 세는 구역과 항목을 넣는 구역이 서로 다른 </a:t>
            </a:r>
            <a:r>
              <a:rPr lang="en-US" altLang="ko-KR" sz="1400" b="1" dirty="0" err="1" smtClean="0"/>
              <a:t>jsx</a:t>
            </a:r>
            <a:r>
              <a:rPr lang="ko-KR" altLang="en-US" sz="1400" b="1" dirty="0" smtClean="0"/>
              <a:t>로 구현됨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해결책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두 구역을 하나의  </a:t>
            </a:r>
            <a:r>
              <a:rPr lang="en-US" altLang="ko-KR" sz="1400" b="1" dirty="0" err="1" smtClean="0"/>
              <a:t>jsx</a:t>
            </a:r>
            <a:r>
              <a:rPr lang="ko-KR" altLang="en-US" sz="1400" b="1" dirty="0" smtClean="0"/>
              <a:t>에 넣어 항목들의 개수를 인식할 수 있도록 설정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출처 링크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원본 사이트</a:t>
            </a:r>
            <a:endParaRPr lang="ko-KR" altLang="en-US" dirty="0"/>
          </a:p>
        </p:txBody>
      </p:sp>
      <p:pic>
        <p:nvPicPr>
          <p:cNvPr id="6" name="그림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679" y="1646808"/>
            <a:ext cx="6574641" cy="34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</a:t>
            </a:r>
            <a:r>
              <a:rPr lang="ko-KR" altLang="en-US" sz="2400" b="1" dirty="0" smtClean="0"/>
              <a:t>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</a:t>
            </a:r>
            <a:r>
              <a:rPr lang="ko-KR" altLang="en-US" sz="2400" b="1" dirty="0" smtClean="0"/>
              <a:t>공부하기 </a:t>
            </a:r>
            <a:r>
              <a:rPr lang="ko-KR" altLang="en-US" sz="2400" b="1" dirty="0" smtClean="0"/>
              <a:t>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</a:t>
            </a:r>
            <a:r>
              <a:rPr lang="ko-KR" altLang="en-US" dirty="0" smtClean="0"/>
              <a:t>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5358967" cy="7778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643079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-79268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53315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10126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3" y="3224799"/>
            <a:ext cx="3518335" cy="1515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390" y="5083695"/>
            <a:ext cx="3518335" cy="15100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124" y="1365903"/>
            <a:ext cx="3518335" cy="1511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78" y="3224799"/>
            <a:ext cx="3517481" cy="1511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4429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 탑재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클릭 후 좌우로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9913" y="83788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항목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3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361</Words>
  <Application>Microsoft Office PowerPoint</Application>
  <PresentationFormat>와이드스크린</PresentationFormat>
  <Paragraphs>101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Consolas</vt:lpstr>
      <vt:lpstr>Office 테마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요일 별 화면</vt:lpstr>
      <vt:lpstr>출처 링크 – 원본 사이트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22</cp:revision>
  <dcterms:created xsi:type="dcterms:W3CDTF">2023-04-04T07:56:46Z</dcterms:created>
  <dcterms:modified xsi:type="dcterms:W3CDTF">2023-04-05T07:13:03Z</dcterms:modified>
</cp:coreProperties>
</file>